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F2337-DC36-4F4F-897B-F35829A31078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C6EC-931B-44F8-87FE-0E7312B45F1B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912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80B1-7BB9-4BA8-A4D8-78F4B11E0EBA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C6EC-931B-44F8-87FE-0E7312B45F1B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284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53239-6E39-4CD9-AEB5-5B5EB96E86D7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C6EC-931B-44F8-87FE-0E7312B45F1B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117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89D56-6234-4186-AD33-043D2105D32C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C6EC-931B-44F8-87FE-0E7312B45F1B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35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C6475-3659-4DA4-871C-C2408836ABE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C6EC-931B-44F8-87FE-0E7312B45F1B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100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B311E-A020-4349-B68C-A5D885FA5451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C6EC-931B-44F8-87FE-0E7312B45F1B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438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FC564-BB02-4051-96B0-D430F4810A06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C6EC-931B-44F8-87FE-0E7312B45F1B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662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C2B28-F832-41EC-BC41-CAA438EAEE4E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C6EC-931B-44F8-87FE-0E7312B45F1B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443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13BA8-8E15-4978-AB69-16853A9B65CE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C6EC-931B-44F8-87FE-0E7312B45F1B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27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BF9-9E0A-47B0-8213-C4D88380BAB6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C6EC-931B-44F8-87FE-0E7312B45F1B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661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56D38-4754-43CA-8146-89087DB27196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6C6EC-931B-44F8-87FE-0E7312B45F1B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170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0F759-1296-4E00-AA10-D0F4C61F04B3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23.03.2022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6C6EC-931B-44F8-87FE-0E7312B45F1B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98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4062" y="363557"/>
            <a:ext cx="10697379" cy="5596568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859315" y="6135473"/>
            <a:ext cx="111270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tr-TR" sz="1600" b="1" dirty="0" smtClean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tr-TR" sz="1600" b="1" dirty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://www.aile.gov.tr/ksgm/ulusal-eylem-planlari/kadina-yonelik-siddetle-mucadele-iv-ulusal-eylem-plani-2021-2025</a:t>
            </a:r>
            <a:r>
              <a:rPr lang="tr-TR" sz="1600" b="1" dirty="0" smtClean="0">
                <a:solidFill>
                  <a:srgbClr val="000000"/>
                </a:solidFill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endParaRPr lang="tr-TR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50294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eması">
  <a:themeElements>
    <a:clrScheme name="Kırmızı Turuncu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Garamond</vt:lpstr>
      <vt:lpstr>Times New Roman</vt:lpstr>
      <vt:lpstr>1_Office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Kadına Yönelik Şiddetle Mücadele Ulusal Eylem Planı (2021-2025)</dc:title>
  <dc:creator>ilknur göbel</dc:creator>
  <cp:lastModifiedBy>ilknur göbel</cp:lastModifiedBy>
  <cp:revision>4</cp:revision>
  <dcterms:created xsi:type="dcterms:W3CDTF">2022-03-22T07:02:36Z</dcterms:created>
  <dcterms:modified xsi:type="dcterms:W3CDTF">2022-03-23T11:34:58Z</dcterms:modified>
</cp:coreProperties>
</file>